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9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DB992-0714-43A5-BD97-AAECC8FC8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0" y="3816622"/>
            <a:ext cx="8574622" cy="1465102"/>
          </a:xfrm>
        </p:spPr>
        <p:txBody>
          <a:bodyPr>
            <a:noAutofit/>
          </a:bodyPr>
          <a:lstStyle/>
          <a:p>
            <a:r>
              <a:rPr lang="en-US" sz="4400" b="1" dirty="0"/>
              <a:t>PANDUAN</a:t>
            </a:r>
            <a:r>
              <a:rPr lang="en-US" sz="4400" dirty="0"/>
              <a:t> PENGGUNAAN </a:t>
            </a:r>
            <a:br>
              <a:rPr lang="en-US" sz="4400" dirty="0"/>
            </a:br>
            <a:r>
              <a:rPr lang="en-US" sz="4400" b="1" dirty="0">
                <a:solidFill>
                  <a:srgbClr val="FF0000"/>
                </a:solidFill>
              </a:rPr>
              <a:t>SISTER</a:t>
            </a:r>
            <a:r>
              <a:rPr lang="en-US" sz="4400" dirty="0"/>
              <a:t> UNTUK </a:t>
            </a:r>
            <a:r>
              <a:rPr lang="en-US" sz="4400" b="1" dirty="0">
                <a:solidFill>
                  <a:srgbClr val="0070C0"/>
                </a:solidFill>
              </a:rPr>
              <a:t>DOSEN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BDBC9-CCE5-4ED9-A350-6C3C05A21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377" y="5300869"/>
            <a:ext cx="6987645" cy="676088"/>
          </a:xfrm>
        </p:spPr>
        <p:txBody>
          <a:bodyPr>
            <a:normAutofit/>
          </a:bodyPr>
          <a:lstStyle/>
          <a:p>
            <a:r>
              <a:rPr lang="en-US" sz="2800" b="1" dirty="0"/>
              <a:t>ABA – AMIK DIAN CIPTA CENDIKIA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091FE7-D899-4E26-B9B1-C073DCD23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905" y="89326"/>
            <a:ext cx="5751399" cy="303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75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590D84-CF0D-43F4-8F55-0BCD0102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689" y="383577"/>
            <a:ext cx="8574622" cy="97477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APA ITU SISTER 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1F159B-CA04-47A8-A4D1-66A4E6490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8689" y="2138938"/>
            <a:ext cx="9769022" cy="39805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 err="1"/>
              <a:t>Melalui</a:t>
            </a:r>
            <a:r>
              <a:rPr lang="en-US" sz="2800" dirty="0"/>
              <a:t> SISTER,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dosen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membangun</a:t>
            </a:r>
            <a:r>
              <a:rPr lang="en-US" sz="2800" dirty="0"/>
              <a:t> </a:t>
            </a:r>
            <a:r>
              <a:rPr lang="en-US" sz="2800" dirty="0" err="1"/>
              <a:t>portofolio</a:t>
            </a:r>
            <a:r>
              <a:rPr lang="en-US" sz="2800" dirty="0"/>
              <a:t> </a:t>
            </a:r>
            <a:r>
              <a:rPr lang="en-US" sz="2800" dirty="0" err="1"/>
              <a:t>sendiri</a:t>
            </a:r>
            <a:r>
              <a:rPr lang="en-US" sz="2800" dirty="0"/>
              <a:t>.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dosen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</a:t>
            </a:r>
            <a:r>
              <a:rPr lang="en-US" sz="2800" dirty="0" err="1"/>
              <a:t>terkait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aktivitas</a:t>
            </a:r>
            <a:r>
              <a:rPr lang="en-US" sz="2800" dirty="0"/>
              <a:t> </a:t>
            </a:r>
            <a:r>
              <a:rPr lang="en-US" sz="2800" dirty="0" err="1"/>
              <a:t>tridarma</a:t>
            </a:r>
            <a:r>
              <a:rPr lang="en-US" sz="2800" dirty="0"/>
              <a:t>, </a:t>
            </a:r>
            <a:r>
              <a:rPr lang="en-US" sz="2800" dirty="0" err="1"/>
              <a:t>mulai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latar</a:t>
            </a:r>
            <a:r>
              <a:rPr lang="en-US" sz="2800" dirty="0"/>
              <a:t> </a:t>
            </a:r>
            <a:r>
              <a:rPr lang="en-US" sz="2800" dirty="0" err="1"/>
              <a:t>belakang</a:t>
            </a:r>
            <a:r>
              <a:rPr lang="en-US" sz="2800" dirty="0"/>
              <a:t> </a:t>
            </a:r>
            <a:r>
              <a:rPr lang="en-US" sz="2800" dirty="0" err="1"/>
              <a:t>pendidikan</a:t>
            </a:r>
            <a:r>
              <a:rPr lang="en-US" sz="2800" dirty="0"/>
              <a:t>, </a:t>
            </a:r>
            <a:r>
              <a:rPr lang="en-US" sz="2800" dirty="0" err="1"/>
              <a:t>aktivitas</a:t>
            </a:r>
            <a:r>
              <a:rPr lang="en-US" sz="2800" dirty="0"/>
              <a:t> </a:t>
            </a:r>
            <a:r>
              <a:rPr lang="en-US" sz="2800" dirty="0" err="1"/>
              <a:t>pengajaran</a:t>
            </a:r>
            <a:r>
              <a:rPr lang="en-US" sz="2800" dirty="0"/>
              <a:t>, </a:t>
            </a:r>
            <a:r>
              <a:rPr lang="en-US" sz="2800" dirty="0" err="1"/>
              <a:t>aktivitas</a:t>
            </a:r>
            <a:r>
              <a:rPr lang="en-US" sz="2800" dirty="0"/>
              <a:t> </a:t>
            </a:r>
            <a:r>
              <a:rPr lang="en-US" sz="2800" dirty="0" err="1"/>
              <a:t>penelitian</a:t>
            </a:r>
            <a:r>
              <a:rPr lang="en-US" sz="2800" dirty="0"/>
              <a:t>, </a:t>
            </a:r>
            <a:r>
              <a:rPr lang="en-US" sz="2800" dirty="0" err="1"/>
              <a:t>aktivitas</a:t>
            </a:r>
            <a:r>
              <a:rPr lang="en-US" sz="2800" dirty="0"/>
              <a:t> </a:t>
            </a:r>
            <a:r>
              <a:rPr lang="en-US" sz="2800" dirty="0" err="1"/>
              <a:t>pengabdian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aktivitas</a:t>
            </a:r>
            <a:r>
              <a:rPr lang="en-US" sz="2800" dirty="0"/>
              <a:t> </a:t>
            </a:r>
            <a:r>
              <a:rPr lang="en-US" sz="2800" dirty="0" err="1"/>
              <a:t>pendukung</a:t>
            </a:r>
            <a:r>
              <a:rPr lang="en-US" sz="2800" dirty="0"/>
              <a:t>.</a:t>
            </a:r>
          </a:p>
          <a:p>
            <a:pPr algn="just"/>
            <a:endParaRPr lang="en-US" sz="2800" dirty="0"/>
          </a:p>
          <a:p>
            <a:pPr algn="just"/>
            <a:r>
              <a:rPr lang="en-US" sz="2800" dirty="0" err="1"/>
              <a:t>Melalui</a:t>
            </a:r>
            <a:r>
              <a:rPr lang="en-US" sz="2800" dirty="0"/>
              <a:t> SISTER juga, </a:t>
            </a:r>
            <a:r>
              <a:rPr lang="en-US" sz="2800" dirty="0" err="1"/>
              <a:t>portofolio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proses-proses </a:t>
            </a:r>
            <a:r>
              <a:rPr lang="en-US" sz="2800" dirty="0" err="1"/>
              <a:t>pengembangan</a:t>
            </a:r>
            <a:r>
              <a:rPr lang="en-US" sz="2800" dirty="0"/>
              <a:t> </a:t>
            </a:r>
            <a:r>
              <a:rPr lang="en-US" sz="2800" dirty="0" err="1"/>
              <a:t>karir</a:t>
            </a:r>
            <a:r>
              <a:rPr lang="en-US" sz="2800" dirty="0"/>
              <a:t> </a:t>
            </a:r>
            <a:r>
              <a:rPr lang="en-US" sz="2800" dirty="0" err="1"/>
              <a:t>dosen</a:t>
            </a:r>
            <a:r>
              <a:rPr lang="en-US" sz="2800" dirty="0"/>
              <a:t>. Data yang </a:t>
            </a:r>
            <a:r>
              <a:rPr lang="en-US" sz="2800" dirty="0" err="1"/>
              <a:t>ada</a:t>
            </a:r>
            <a:r>
              <a:rPr lang="en-US" sz="2800" dirty="0"/>
              <a:t> di </a:t>
            </a:r>
            <a:r>
              <a:rPr lang="en-US" sz="2800" dirty="0" err="1"/>
              <a:t>portofolio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diklaim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proses </a:t>
            </a:r>
            <a:r>
              <a:rPr lang="en-US" sz="2800" dirty="0" err="1"/>
              <a:t>penilaian</a:t>
            </a:r>
            <a:r>
              <a:rPr lang="en-US" sz="2800" dirty="0"/>
              <a:t> </a:t>
            </a:r>
            <a:r>
              <a:rPr lang="en-US" sz="2800" dirty="0" err="1"/>
              <a:t>angka</a:t>
            </a:r>
            <a:r>
              <a:rPr lang="en-US" sz="2800" dirty="0"/>
              <a:t> </a:t>
            </a:r>
            <a:r>
              <a:rPr lang="en-US" sz="2800" dirty="0" err="1"/>
              <a:t>kredit</a:t>
            </a:r>
            <a:r>
              <a:rPr lang="en-US" sz="2800" dirty="0"/>
              <a:t>, </a:t>
            </a:r>
            <a:r>
              <a:rPr lang="en-US" sz="2800" dirty="0" err="1"/>
              <a:t>sertifikasi</a:t>
            </a:r>
            <a:r>
              <a:rPr lang="en-US" sz="2800" dirty="0"/>
              <a:t> </a:t>
            </a:r>
            <a:r>
              <a:rPr lang="en-US" sz="2800" dirty="0" err="1"/>
              <a:t>dosen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proses </a:t>
            </a:r>
            <a:r>
              <a:rPr lang="en-US" sz="2800" dirty="0" err="1"/>
              <a:t>lainnya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296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590D84-CF0D-43F4-8F55-0BCD0102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689" y="383577"/>
            <a:ext cx="8574622" cy="97477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APA ITU SISTER 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1F159B-CA04-47A8-A4D1-66A4E6490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8689" y="2138938"/>
            <a:ext cx="9769022" cy="3980508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/>
              <a:t>Integrasi</a:t>
            </a:r>
            <a:r>
              <a:rPr lang="en-US" sz="2600" dirty="0"/>
              <a:t> </a:t>
            </a:r>
            <a:r>
              <a:rPr lang="en-US" sz="2600" dirty="0" err="1"/>
              <a:t>antara</a:t>
            </a:r>
            <a:r>
              <a:rPr lang="en-US" sz="2600" dirty="0"/>
              <a:t> SISTER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Pangkalan</a:t>
            </a:r>
            <a:r>
              <a:rPr lang="en-US" sz="2600" dirty="0"/>
              <a:t> Data </a:t>
            </a:r>
            <a:r>
              <a:rPr lang="en-US" sz="2600" dirty="0" err="1"/>
              <a:t>Dikti</a:t>
            </a:r>
            <a:r>
              <a:rPr lang="en-US" sz="2600" dirty="0"/>
              <a:t> </a:t>
            </a:r>
            <a:r>
              <a:rPr lang="en-US" sz="2600" dirty="0" err="1"/>
              <a:t>akan</a:t>
            </a:r>
            <a:r>
              <a:rPr lang="en-US" sz="2600" dirty="0"/>
              <a:t> </a:t>
            </a:r>
            <a:r>
              <a:rPr lang="en-US" sz="2600" dirty="0" err="1"/>
              <a:t>mengurangi</a:t>
            </a:r>
            <a:r>
              <a:rPr lang="en-US" sz="2600" dirty="0"/>
              <a:t> </a:t>
            </a:r>
            <a:r>
              <a:rPr lang="en-US" sz="2600" dirty="0" err="1"/>
              <a:t>beban</a:t>
            </a:r>
            <a:r>
              <a:rPr lang="en-US" sz="2600" dirty="0"/>
              <a:t> </a:t>
            </a:r>
            <a:r>
              <a:rPr lang="en-US" sz="2600" dirty="0" err="1"/>
              <a:t>dosen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pengisian</a:t>
            </a:r>
            <a:r>
              <a:rPr lang="en-US" sz="2600" dirty="0"/>
              <a:t> </a:t>
            </a:r>
            <a:r>
              <a:rPr lang="en-US" sz="2600" dirty="0" err="1"/>
              <a:t>portofolio</a:t>
            </a:r>
            <a:r>
              <a:rPr lang="en-US" sz="2600" dirty="0"/>
              <a:t>. </a:t>
            </a:r>
            <a:r>
              <a:rPr lang="en-US" sz="2600" dirty="0" err="1"/>
              <a:t>Semua</a:t>
            </a:r>
            <a:r>
              <a:rPr lang="en-US" sz="2600" dirty="0"/>
              <a:t> </a:t>
            </a:r>
            <a:r>
              <a:rPr lang="en-US" sz="2600" dirty="0" err="1"/>
              <a:t>aktivitas</a:t>
            </a:r>
            <a:r>
              <a:rPr lang="en-US" sz="2600" dirty="0"/>
              <a:t> </a:t>
            </a:r>
            <a:r>
              <a:rPr lang="en-US" sz="2600" dirty="0" err="1"/>
              <a:t>pengajaran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perlu</a:t>
            </a:r>
            <a:r>
              <a:rPr lang="en-US" sz="2600" dirty="0"/>
              <a:t> </a:t>
            </a:r>
            <a:r>
              <a:rPr lang="en-US" sz="2600" dirty="0" err="1"/>
              <a:t>diisikan</a:t>
            </a:r>
            <a:r>
              <a:rPr lang="en-US" sz="2600" dirty="0"/>
              <a:t> </a:t>
            </a:r>
            <a:r>
              <a:rPr lang="en-US" sz="2600" dirty="0" err="1"/>
              <a:t>ulang</a:t>
            </a:r>
            <a:r>
              <a:rPr lang="en-US" sz="2600" dirty="0"/>
              <a:t> di SISTER.</a:t>
            </a:r>
          </a:p>
          <a:p>
            <a:pPr algn="just"/>
            <a:r>
              <a:rPr lang="en-US" sz="2600" dirty="0"/>
              <a:t>Data yang </a:t>
            </a:r>
            <a:r>
              <a:rPr lang="en-US" sz="2600" dirty="0" err="1"/>
              <a:t>diisikan</a:t>
            </a:r>
            <a:r>
              <a:rPr lang="en-US" sz="2600" dirty="0"/>
              <a:t> </a:t>
            </a:r>
            <a:r>
              <a:rPr lang="en-US" sz="2600" dirty="0" err="1"/>
              <a:t>oleh</a:t>
            </a:r>
            <a:r>
              <a:rPr lang="en-US" sz="2600" dirty="0"/>
              <a:t> </a:t>
            </a:r>
            <a:r>
              <a:rPr lang="en-US" sz="2600" dirty="0" err="1"/>
              <a:t>dosen</a:t>
            </a:r>
            <a:r>
              <a:rPr lang="en-US" sz="2600" dirty="0"/>
              <a:t> </a:t>
            </a:r>
            <a:r>
              <a:rPr lang="en-US" sz="2600" dirty="0" err="1"/>
              <a:t>ke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SISTER </a:t>
            </a:r>
            <a:r>
              <a:rPr lang="en-US" sz="2600" dirty="0" err="1"/>
              <a:t>dapat</a:t>
            </a:r>
            <a:r>
              <a:rPr lang="en-US" sz="2600" dirty="0"/>
              <a:t> </a:t>
            </a:r>
            <a:r>
              <a:rPr lang="en-US" sz="2600" dirty="0" err="1"/>
              <a:t>divalidasi</a:t>
            </a:r>
            <a:r>
              <a:rPr lang="en-US" sz="2600" dirty="0"/>
              <a:t> </a:t>
            </a:r>
            <a:r>
              <a:rPr lang="en-US" sz="2600" dirty="0" err="1"/>
              <a:t>oleh</a:t>
            </a:r>
            <a:r>
              <a:rPr lang="en-US" sz="2600" dirty="0"/>
              <a:t> </a:t>
            </a:r>
            <a:r>
              <a:rPr lang="en-US" sz="2600" dirty="0" err="1"/>
              <a:t>kepegawaian</a:t>
            </a:r>
            <a:r>
              <a:rPr lang="en-US" sz="2600" dirty="0"/>
              <a:t> PT, </a:t>
            </a:r>
            <a:r>
              <a:rPr lang="en-US" sz="2600" dirty="0" err="1"/>
              <a:t>pimpinan</a:t>
            </a:r>
            <a:r>
              <a:rPr lang="en-US" sz="2600" dirty="0"/>
              <a:t> </a:t>
            </a:r>
            <a:r>
              <a:rPr lang="en-US" sz="2600" dirty="0" err="1"/>
              <a:t>Kopertis</a:t>
            </a:r>
            <a:r>
              <a:rPr lang="en-US" sz="2600" dirty="0"/>
              <a:t>,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Kemenristekdikti</a:t>
            </a:r>
            <a:r>
              <a:rPr lang="en-US" sz="2600" dirty="0"/>
              <a:t>. Setelah </a:t>
            </a:r>
            <a:r>
              <a:rPr lang="en-US" sz="2600" dirty="0" err="1"/>
              <a:t>divalidasi</a:t>
            </a:r>
            <a:r>
              <a:rPr lang="en-US" sz="2600" dirty="0"/>
              <a:t>, data-data di </a:t>
            </a:r>
            <a:r>
              <a:rPr lang="en-US" sz="2600" dirty="0" err="1"/>
              <a:t>dalam</a:t>
            </a:r>
            <a:r>
              <a:rPr lang="en-US" sz="2600" dirty="0"/>
              <a:t> SISTER </a:t>
            </a:r>
            <a:r>
              <a:rPr lang="en-US" sz="2600" dirty="0" err="1"/>
              <a:t>memutakhirkan</a:t>
            </a:r>
            <a:r>
              <a:rPr lang="en-US" sz="2600" dirty="0"/>
              <a:t> database PD-</a:t>
            </a:r>
            <a:r>
              <a:rPr lang="en-US" sz="2600" dirty="0" err="1"/>
              <a:t>Dikti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0256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590D84-CF0D-43F4-8F55-0BCD0102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689" y="383577"/>
            <a:ext cx="8574622" cy="97477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APA ITU SISTER 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1F159B-CA04-47A8-A4D1-66A4E6490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8689" y="2138938"/>
            <a:ext cx="9769022" cy="3980508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/>
              <a:t>Integrasi</a:t>
            </a:r>
            <a:r>
              <a:rPr lang="en-US" sz="2600" dirty="0"/>
              <a:t> </a:t>
            </a:r>
            <a:r>
              <a:rPr lang="en-US" sz="2600" dirty="0" err="1"/>
              <a:t>antara</a:t>
            </a:r>
            <a:r>
              <a:rPr lang="en-US" sz="2600" dirty="0"/>
              <a:t> SISTER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Pangkalan</a:t>
            </a:r>
            <a:r>
              <a:rPr lang="en-US" sz="2600" dirty="0"/>
              <a:t> Data </a:t>
            </a:r>
            <a:r>
              <a:rPr lang="en-US" sz="2600" dirty="0" err="1"/>
              <a:t>Dikti</a:t>
            </a:r>
            <a:r>
              <a:rPr lang="en-US" sz="2600" dirty="0"/>
              <a:t> </a:t>
            </a:r>
            <a:r>
              <a:rPr lang="en-US" sz="2600" dirty="0" err="1"/>
              <a:t>akan</a:t>
            </a:r>
            <a:r>
              <a:rPr lang="en-US" sz="2600" dirty="0"/>
              <a:t> </a:t>
            </a:r>
            <a:r>
              <a:rPr lang="en-US" sz="2600" dirty="0" err="1"/>
              <a:t>mengurangi</a:t>
            </a:r>
            <a:r>
              <a:rPr lang="en-US" sz="2600" dirty="0"/>
              <a:t> </a:t>
            </a:r>
            <a:r>
              <a:rPr lang="en-US" sz="2600" dirty="0" err="1"/>
              <a:t>beban</a:t>
            </a:r>
            <a:r>
              <a:rPr lang="en-US" sz="2600" dirty="0"/>
              <a:t> </a:t>
            </a:r>
            <a:r>
              <a:rPr lang="en-US" sz="2600" dirty="0" err="1"/>
              <a:t>dosen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pengisian</a:t>
            </a:r>
            <a:r>
              <a:rPr lang="en-US" sz="2600" dirty="0"/>
              <a:t> </a:t>
            </a:r>
            <a:r>
              <a:rPr lang="en-US" sz="2600" dirty="0" err="1"/>
              <a:t>portofolio</a:t>
            </a:r>
            <a:r>
              <a:rPr lang="en-US" sz="2600" dirty="0"/>
              <a:t>. </a:t>
            </a:r>
            <a:r>
              <a:rPr lang="en-US" sz="2600" dirty="0" err="1"/>
              <a:t>Semua</a:t>
            </a:r>
            <a:r>
              <a:rPr lang="en-US" sz="2600" dirty="0"/>
              <a:t> </a:t>
            </a:r>
            <a:r>
              <a:rPr lang="en-US" sz="2600" dirty="0" err="1"/>
              <a:t>aktivitas</a:t>
            </a:r>
            <a:r>
              <a:rPr lang="en-US" sz="2600" dirty="0"/>
              <a:t> </a:t>
            </a:r>
            <a:r>
              <a:rPr lang="en-US" sz="2600" dirty="0" err="1"/>
              <a:t>pengajaran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perlu</a:t>
            </a:r>
            <a:r>
              <a:rPr lang="en-US" sz="2600" dirty="0"/>
              <a:t> </a:t>
            </a:r>
            <a:r>
              <a:rPr lang="en-US" sz="2600" dirty="0" err="1"/>
              <a:t>diisikan</a:t>
            </a:r>
            <a:r>
              <a:rPr lang="en-US" sz="2600" dirty="0"/>
              <a:t> </a:t>
            </a:r>
            <a:r>
              <a:rPr lang="en-US" sz="2600" dirty="0" err="1"/>
              <a:t>ulang</a:t>
            </a:r>
            <a:r>
              <a:rPr lang="en-US" sz="2600" dirty="0"/>
              <a:t> di SISTER.</a:t>
            </a:r>
          </a:p>
          <a:p>
            <a:pPr algn="just"/>
            <a:r>
              <a:rPr lang="en-US" sz="2600" dirty="0"/>
              <a:t>Data yang </a:t>
            </a:r>
            <a:r>
              <a:rPr lang="en-US" sz="2600" dirty="0" err="1"/>
              <a:t>diisikan</a:t>
            </a:r>
            <a:r>
              <a:rPr lang="en-US" sz="2600" dirty="0"/>
              <a:t> </a:t>
            </a:r>
            <a:r>
              <a:rPr lang="en-US" sz="2600" dirty="0" err="1"/>
              <a:t>oleh</a:t>
            </a:r>
            <a:r>
              <a:rPr lang="en-US" sz="2600" dirty="0"/>
              <a:t> </a:t>
            </a:r>
            <a:r>
              <a:rPr lang="en-US" sz="2600" dirty="0" err="1"/>
              <a:t>dosen</a:t>
            </a:r>
            <a:r>
              <a:rPr lang="en-US" sz="2600" dirty="0"/>
              <a:t> </a:t>
            </a:r>
            <a:r>
              <a:rPr lang="en-US" sz="2600" dirty="0" err="1"/>
              <a:t>ke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SISTER </a:t>
            </a:r>
            <a:r>
              <a:rPr lang="en-US" sz="2600" dirty="0" err="1"/>
              <a:t>dapat</a:t>
            </a:r>
            <a:r>
              <a:rPr lang="en-US" sz="2600" dirty="0"/>
              <a:t> </a:t>
            </a:r>
            <a:r>
              <a:rPr lang="en-US" sz="2600" dirty="0" err="1"/>
              <a:t>divalidasi</a:t>
            </a:r>
            <a:r>
              <a:rPr lang="en-US" sz="2600" dirty="0"/>
              <a:t> </a:t>
            </a:r>
            <a:r>
              <a:rPr lang="en-US" sz="2600" dirty="0" err="1"/>
              <a:t>oleh</a:t>
            </a:r>
            <a:r>
              <a:rPr lang="en-US" sz="2600" dirty="0"/>
              <a:t> </a:t>
            </a:r>
            <a:r>
              <a:rPr lang="en-US" sz="2600" dirty="0" err="1"/>
              <a:t>kepegawaian</a:t>
            </a:r>
            <a:r>
              <a:rPr lang="en-US" sz="2600" dirty="0"/>
              <a:t> PT, </a:t>
            </a:r>
            <a:r>
              <a:rPr lang="en-US" sz="2600" dirty="0" err="1"/>
              <a:t>pimpinan</a:t>
            </a:r>
            <a:r>
              <a:rPr lang="en-US" sz="2600" dirty="0"/>
              <a:t> </a:t>
            </a:r>
            <a:r>
              <a:rPr lang="en-US" sz="2600" dirty="0" err="1"/>
              <a:t>Kopertis</a:t>
            </a:r>
            <a:r>
              <a:rPr lang="en-US" sz="2600" dirty="0"/>
              <a:t>,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Kemenristekdikti</a:t>
            </a:r>
            <a:r>
              <a:rPr lang="en-US" sz="2600" dirty="0"/>
              <a:t>. Setelah </a:t>
            </a:r>
            <a:r>
              <a:rPr lang="en-US" sz="2600" dirty="0" err="1"/>
              <a:t>divalidasi</a:t>
            </a:r>
            <a:r>
              <a:rPr lang="en-US" sz="2600" dirty="0"/>
              <a:t>, data-data di </a:t>
            </a:r>
            <a:r>
              <a:rPr lang="en-US" sz="2600" dirty="0" err="1"/>
              <a:t>dalam</a:t>
            </a:r>
            <a:r>
              <a:rPr lang="en-US" sz="2600" dirty="0"/>
              <a:t> SISTER </a:t>
            </a:r>
            <a:r>
              <a:rPr lang="en-US" sz="2600" dirty="0" err="1"/>
              <a:t>memutakhirkan</a:t>
            </a:r>
            <a:r>
              <a:rPr lang="en-US" sz="2600" dirty="0"/>
              <a:t> database PD-</a:t>
            </a:r>
            <a:r>
              <a:rPr lang="en-US" sz="2600" dirty="0" err="1"/>
              <a:t>Dikti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126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590D84-CF0D-43F4-8F55-0BCD0102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689" y="239452"/>
            <a:ext cx="8574622" cy="97477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MANFAAT SISTER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1F159B-CA04-47A8-A4D1-66A4E6490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045" y="2176484"/>
            <a:ext cx="8415266" cy="2505031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kendali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nya</a:t>
            </a: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kepastian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akurasi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rekam</a:t>
            </a:r>
            <a:r>
              <a:rPr lang="en-US" dirty="0"/>
              <a:t> </a:t>
            </a:r>
            <a:r>
              <a:rPr lang="en-US" dirty="0" err="1"/>
              <a:t>jejak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Memiliki</a:t>
            </a:r>
            <a:r>
              <a:rPr lang="en-US" dirty="0"/>
              <a:t> basis data </a:t>
            </a:r>
            <a:r>
              <a:rPr lang="en-US" dirty="0" err="1"/>
              <a:t>terintegrasi</a:t>
            </a:r>
            <a:r>
              <a:rPr lang="en-US" dirty="0"/>
              <a:t> yang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saat</a:t>
            </a: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memperbaharui</a:t>
            </a:r>
            <a:r>
              <a:rPr lang="en-US" dirty="0"/>
              <a:t> data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Tridarma</a:t>
            </a:r>
            <a:r>
              <a:rPr lang="en-US" dirty="0"/>
              <a:t> </a:t>
            </a:r>
            <a:r>
              <a:rPr lang="en-US" dirty="0" err="1"/>
              <a:t>Perguruan</a:t>
            </a:r>
            <a:r>
              <a:rPr lang="en-US" dirty="0"/>
              <a:t> Tinggi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endParaRPr lang="en-US" dirty="0"/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9390B6E7-55C0-4BD9-9F8E-D46F9D805E1E}"/>
              </a:ext>
            </a:extLst>
          </p:cNvPr>
          <p:cNvSpPr txBox="1">
            <a:spLocks/>
          </p:cNvSpPr>
          <p:nvPr/>
        </p:nvSpPr>
        <p:spPr>
          <a:xfrm>
            <a:off x="1968045" y="5490310"/>
            <a:ext cx="8415266" cy="8750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err="1"/>
              <a:t>Mempercepat</a:t>
            </a:r>
            <a:r>
              <a:rPr lang="en-US" dirty="0"/>
              <a:t>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basis data </a:t>
            </a:r>
            <a:r>
              <a:rPr lang="en-US" dirty="0" err="1"/>
              <a:t>akreditasi</a:t>
            </a:r>
            <a:r>
              <a:rPr lang="en-US" dirty="0"/>
              <a:t> Lembaga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data yang </a:t>
            </a:r>
            <a:r>
              <a:rPr lang="en-US" dirty="0" err="1"/>
              <a:t>terhimpun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SISTER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85B93E21-0563-4724-B55B-D56061A0F80F}"/>
              </a:ext>
            </a:extLst>
          </p:cNvPr>
          <p:cNvSpPr txBox="1">
            <a:spLocks/>
          </p:cNvSpPr>
          <p:nvPr/>
        </p:nvSpPr>
        <p:spPr>
          <a:xfrm>
            <a:off x="1808689" y="1491175"/>
            <a:ext cx="7855816" cy="59806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dirty="0"/>
              <a:t>DOSEN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59183BEA-1287-4883-8EE2-E9013190ABAD}"/>
              </a:ext>
            </a:extLst>
          </p:cNvPr>
          <p:cNvSpPr txBox="1">
            <a:spLocks/>
          </p:cNvSpPr>
          <p:nvPr/>
        </p:nvSpPr>
        <p:spPr>
          <a:xfrm>
            <a:off x="1808689" y="4881308"/>
            <a:ext cx="7855816" cy="59806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dirty="0"/>
              <a:t>PERGURUAN TINGGI</a:t>
            </a:r>
          </a:p>
        </p:txBody>
      </p:sp>
    </p:spTree>
    <p:extLst>
      <p:ext uri="{BB962C8B-B14F-4D97-AF65-F5344CB8AC3E}">
        <p14:creationId xmlns:p14="http://schemas.microsoft.com/office/powerpoint/2010/main" val="836136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590D84-CF0D-43F4-8F55-0BCD0102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689" y="526563"/>
            <a:ext cx="8574622" cy="97477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MAKSUD DAN TUJUAN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E1F159B-CA04-47A8-A4D1-66A4E6490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8367" y="1871652"/>
            <a:ext cx="8415266" cy="2505031"/>
          </a:xfrm>
        </p:spPr>
        <p:txBody>
          <a:bodyPr>
            <a:normAutofit/>
          </a:bodyPr>
          <a:lstStyle/>
          <a:p>
            <a:pPr algn="just"/>
            <a:r>
              <a:rPr lang="en-US" sz="2600" dirty="0" err="1"/>
              <a:t>Mengembangkan</a:t>
            </a:r>
            <a:r>
              <a:rPr lang="en-US" sz="2600" dirty="0"/>
              <a:t> </a:t>
            </a:r>
            <a:r>
              <a:rPr lang="en-US" sz="2600" dirty="0" err="1"/>
              <a:t>karir</a:t>
            </a:r>
            <a:r>
              <a:rPr lang="en-US" sz="2600" dirty="0"/>
              <a:t> SDM IPTEK DIKTI </a:t>
            </a:r>
            <a:r>
              <a:rPr lang="en-US" sz="2600" dirty="0" err="1"/>
              <a:t>berbasis</a:t>
            </a:r>
            <a:r>
              <a:rPr lang="en-US" sz="2600" dirty="0"/>
              <a:t> </a:t>
            </a:r>
            <a:r>
              <a:rPr lang="en-US" sz="2600" dirty="0" err="1"/>
              <a:t>portofolio</a:t>
            </a:r>
            <a:r>
              <a:rPr lang="en-US" sz="2600" dirty="0"/>
              <a:t> yang </a:t>
            </a:r>
            <a:r>
              <a:rPr lang="en-US" sz="2600" dirty="0" err="1"/>
              <a:t>terintegrasi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PD-</a:t>
            </a:r>
            <a:r>
              <a:rPr lang="en-US" sz="2600" dirty="0" err="1"/>
              <a:t>Dikti</a:t>
            </a:r>
            <a:r>
              <a:rPr lang="en-US" sz="2600" dirty="0"/>
              <a:t> </a:t>
            </a:r>
            <a:r>
              <a:rPr lang="en-US" sz="2600" dirty="0" err="1"/>
              <a:t>khususnya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Sertifikasi</a:t>
            </a:r>
            <a:r>
              <a:rPr lang="en-US" sz="2600" dirty="0"/>
              <a:t> </a:t>
            </a:r>
            <a:r>
              <a:rPr lang="en-US" sz="2600" dirty="0" err="1"/>
              <a:t>Dosen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proses </a:t>
            </a:r>
            <a:r>
              <a:rPr lang="en-US" sz="2600" dirty="0" err="1"/>
              <a:t>lainnya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694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E1F159B-CA04-47A8-A4D1-66A4E6490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0786" y="2911947"/>
            <a:ext cx="6102694" cy="70258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4400" i="1" dirty="0">
                <a:solidFill>
                  <a:srgbClr val="FF0000"/>
                </a:solidFill>
              </a:rPr>
              <a:t>http://sister.kopertis2.or.id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C92AB04-680A-465D-B8A7-BA29E392D14E}"/>
              </a:ext>
            </a:extLst>
          </p:cNvPr>
          <p:cNvSpPr/>
          <p:nvPr/>
        </p:nvSpPr>
        <p:spPr>
          <a:xfrm>
            <a:off x="1808689" y="3869635"/>
            <a:ext cx="5075583" cy="8450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AED922-970C-4871-A210-FB31758CEAC1}"/>
              </a:ext>
            </a:extLst>
          </p:cNvPr>
          <p:cNvSpPr/>
          <p:nvPr/>
        </p:nvSpPr>
        <p:spPr>
          <a:xfrm>
            <a:off x="1470991" y="4081670"/>
            <a:ext cx="212035" cy="4240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0A8D9A-AEBD-4478-8036-F1797A9C3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885" y="1224748"/>
            <a:ext cx="3746004" cy="477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06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124</TotalTime>
  <Words>297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Parallax</vt:lpstr>
      <vt:lpstr>PANDUAN PENGGUNAAN  SISTER UNTUK DOSEN</vt:lpstr>
      <vt:lpstr>APA ITU SISTER ?</vt:lpstr>
      <vt:lpstr>APA ITU SISTER ?</vt:lpstr>
      <vt:lpstr>APA ITU SISTER ?</vt:lpstr>
      <vt:lpstr>MANFAAT SISTER</vt:lpstr>
      <vt:lpstr>MAKSUD DAN TUJUAN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PANDUAN PENGGUNAAN SISTER UNTUK DOSEN</dc:title>
  <dc:creator>Windows User</dc:creator>
  <cp:lastModifiedBy>Windows User</cp:lastModifiedBy>
  <cp:revision>17</cp:revision>
  <dcterms:created xsi:type="dcterms:W3CDTF">2018-03-30T07:00:09Z</dcterms:created>
  <dcterms:modified xsi:type="dcterms:W3CDTF">2018-03-31T02:46:00Z</dcterms:modified>
</cp:coreProperties>
</file>